
<file path=[Content_Types].xml><?xml version="1.0" encoding="utf-8"?>
<Types xmlns="http://schemas.openxmlformats.org/package/2006/content-types">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Default Extension="xml" ContentType="application/xml"/>
  <Override PartName="/ppt/slideLayouts/slideLayout3.xml" ContentType="application/vnd.openxmlformats-officedocument.presentationml.slideLayout+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Default Extension="jpeg" ContentType="image/jpeg"/>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44" r:id="rId1"/>
  </p:sldMasterIdLst>
  <p:sldIdLst>
    <p:sldId id="256" r:id="rId2"/>
    <p:sldId id="257" r:id="rId3"/>
    <p:sldId id="262" r:id="rId4"/>
    <p:sldId id="258" r:id="rId5"/>
    <p:sldId id="259" r:id="rId6"/>
    <p:sldId id="261"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81" autoAdjust="0"/>
    <p:restoredTop sz="95129" autoAdjust="0"/>
  </p:normalViewPr>
  <p:slideViewPr>
    <p:cSldViewPr>
      <p:cViewPr varScale="1">
        <p:scale>
          <a:sx n="157" d="100"/>
          <a:sy n="157" d="100"/>
        </p:scale>
        <p:origin x="-1048" y="-104"/>
      </p:cViewPr>
      <p:guideLst>
        <p:guide orient="horz" pos="2160"/>
        <p:guide pos="2880"/>
      </p:guideLst>
    </p:cSldViewPr>
  </p:slideViewPr>
  <p:outlineViewPr>
    <p:cViewPr>
      <p:scale>
        <a:sx n="33" d="100"/>
        <a:sy n="33" d="100"/>
      </p:scale>
      <p:origin x="54" y="387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lstStyle>
          <a:p>
            <a:fld id="{7DBDDF90-CCE4-4889-8F7A-2C25E52E5B60}" type="datetimeFigureOut">
              <a:rPr lang="en-US" smtClean="0"/>
              <a:pPr/>
              <a:t>9/7/14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lstStyle>
          <a:p>
            <a:fld id="{307ECE04-4A4A-45BD-A122-4352BDF1B8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BDDF90-CCE4-4889-8F7A-2C25E52E5B60}" type="datetimeFigureOut">
              <a:rPr lang="en-US" smtClean="0"/>
              <a:pPr/>
              <a:t>9/7/14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ECE04-4A4A-45BD-A122-4352BDF1B8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7DBDDF90-CCE4-4889-8F7A-2C25E52E5B60}" type="datetimeFigureOut">
              <a:rPr lang="en-US" smtClean="0"/>
              <a:pPr/>
              <a:t>9/7/14</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lstStyle>
          <a:p>
            <a:fld id="{307ECE04-4A4A-45BD-A122-4352BDF1B8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BDDF90-CCE4-4889-8F7A-2C25E52E5B60}" type="datetimeFigureOut">
              <a:rPr lang="en-US" smtClean="0"/>
              <a:pPr/>
              <a:t>9/7/14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ECE04-4A4A-45BD-A122-4352BDF1B8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lstStyle>
          <a:p>
            <a:fld id="{7DBDDF90-CCE4-4889-8F7A-2C25E52E5B60}" type="datetimeFigureOut">
              <a:rPr lang="en-US" smtClean="0"/>
              <a:pPr/>
              <a:t>9/7/14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307ECE04-4A4A-45BD-A122-4352BDF1B8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BDDF90-CCE4-4889-8F7A-2C25E52E5B60}" type="datetimeFigureOut">
              <a:rPr lang="en-US" smtClean="0"/>
              <a:pPr/>
              <a:t>9/7/14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ECE04-4A4A-45BD-A122-4352BDF1B8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BDDF90-CCE4-4889-8F7A-2C25E52E5B60}" type="datetimeFigureOut">
              <a:rPr lang="en-US" smtClean="0"/>
              <a:pPr/>
              <a:t>9/7/14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7ECE04-4A4A-45BD-A122-4352BDF1B8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BDDF90-CCE4-4889-8F7A-2C25E52E5B60}" type="datetimeFigureOut">
              <a:rPr lang="en-US" smtClean="0"/>
              <a:pPr/>
              <a:t>9/7/14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7ECE04-4A4A-45BD-A122-4352BDF1B8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7DBDDF90-CCE4-4889-8F7A-2C25E52E5B60}" type="datetimeFigureOut">
              <a:rPr lang="en-US" smtClean="0"/>
              <a:pPr/>
              <a:t>9/7/14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a:p>
        </p:txBody>
      </p:sp>
      <p:sp>
        <p:nvSpPr>
          <p:cNvPr id="4" name="Slide Number Placeholder 3"/>
          <p:cNvSpPr>
            <a:spLocks noGrp="1"/>
          </p:cNvSpPr>
          <p:nvPr>
            <p:ph type="sldNum" sz="quarter" idx="12"/>
          </p:nvPr>
        </p:nvSpPr>
        <p:spPr/>
        <p:txBody>
          <a:bodyPr/>
          <a:lstStyle/>
          <a:p>
            <a:fld id="{307ECE04-4A4A-45BD-A122-4352BDF1B8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BDDF90-CCE4-4889-8F7A-2C25E52E5B60}" type="datetimeFigureOut">
              <a:rPr lang="en-US" smtClean="0"/>
              <a:pPr/>
              <a:t>9/7/14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ECE04-4A4A-45BD-A122-4352BDF1B8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7DBDDF90-CCE4-4889-8F7A-2C25E52E5B60}" type="datetimeFigureOut">
              <a:rPr lang="en-US" smtClean="0"/>
              <a:pPr/>
              <a:t>9/7/14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ECE04-4A4A-45BD-A122-4352BDF1B8D0}"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lstStyle>
          <a:p>
            <a:fld id="{7DBDDF90-CCE4-4889-8F7A-2C25E52E5B60}" type="datetimeFigureOut">
              <a:rPr lang="en-US" smtClean="0"/>
              <a:pPr/>
              <a:t>9/7/14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lstStyle>
          <a:p>
            <a:fld id="{307ECE04-4A4A-45BD-A122-4352BDF1B8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089025"/>
          </a:xfrm>
        </p:spPr>
        <p:txBody>
          <a:bodyPr/>
          <a:lstStyle/>
          <a:p>
            <a:r>
              <a:rPr lang="en-US" dirty="0" smtClean="0"/>
              <a:t>Do Now:</a:t>
            </a:r>
            <a:endParaRPr lang="en-US" dirty="0"/>
          </a:p>
        </p:txBody>
      </p:sp>
      <p:sp>
        <p:nvSpPr>
          <p:cNvPr id="3" name="Subtitle 2"/>
          <p:cNvSpPr>
            <a:spLocks noGrp="1"/>
          </p:cNvSpPr>
          <p:nvPr>
            <p:ph type="subTitle" idx="1"/>
          </p:nvPr>
        </p:nvSpPr>
        <p:spPr>
          <a:xfrm>
            <a:off x="2743200" y="1219200"/>
            <a:ext cx="6096000" cy="5486400"/>
          </a:xfrm>
        </p:spPr>
        <p:txBody>
          <a:bodyPr>
            <a:normAutofit/>
          </a:bodyPr>
          <a:lstStyle/>
          <a:p>
            <a:endParaRPr lang="en-US" sz="2600" dirty="0" smtClean="0">
              <a:solidFill>
                <a:schemeClr val="bg1"/>
              </a:solidFill>
            </a:endParaRPr>
          </a:p>
          <a:p>
            <a:r>
              <a:rPr lang="en-US" sz="2600" dirty="0" smtClean="0">
                <a:solidFill>
                  <a:schemeClr val="bg1"/>
                </a:solidFill>
              </a:rPr>
              <a:t>Discuss the following question with a partner:</a:t>
            </a:r>
          </a:p>
          <a:p>
            <a:r>
              <a:rPr lang="en-US" sz="2600" dirty="0" smtClean="0">
                <a:solidFill>
                  <a:schemeClr val="bg1"/>
                </a:solidFill>
              </a:rPr>
              <a:t>Describe a time when your thoughts and/or actions were impacted by those around you.</a:t>
            </a:r>
          </a:p>
          <a:p>
            <a:endParaRPr lang="en-US" sz="2600" dirty="0" smtClean="0">
              <a:solidFill>
                <a:schemeClr val="bg1"/>
              </a:solidFill>
            </a:endParaRPr>
          </a:p>
          <a:p>
            <a:endParaRPr lang="en-US" sz="2600" dirty="0" smtClean="0">
              <a:solidFill>
                <a:schemeClr val="bg1"/>
              </a:solidFill>
            </a:endParaRPr>
          </a:p>
          <a:p>
            <a:pPr algn="l"/>
            <a:endParaRPr lang="en-US" dirty="0" smtClean="0">
              <a:solidFill>
                <a:schemeClr val="tx1"/>
              </a:solidFill>
            </a:endParaRPr>
          </a:p>
          <a:p>
            <a:endParaRPr lang="en-US" dirty="0" smtClean="0">
              <a:solidFill>
                <a:schemeClr val="tx1"/>
              </a:solidFill>
            </a:endParaRP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dirty="0" smtClean="0"/>
              <a:t>Group-Work Projects</a:t>
            </a:r>
            <a:endParaRPr lang="en-US" dirty="0"/>
          </a:p>
        </p:txBody>
      </p:sp>
      <p:sp>
        <p:nvSpPr>
          <p:cNvPr id="3" name="Content Placeholder 2"/>
          <p:cNvSpPr>
            <a:spLocks noGrp="1"/>
          </p:cNvSpPr>
          <p:nvPr>
            <p:ph idx="1"/>
          </p:nvPr>
        </p:nvSpPr>
        <p:spPr>
          <a:xfrm>
            <a:off x="457200" y="1219200"/>
            <a:ext cx="7620000" cy="5105400"/>
          </a:xfrm>
        </p:spPr>
        <p:txBody>
          <a:bodyPr>
            <a:normAutofit fontScale="92500" lnSpcReduction="10000"/>
          </a:bodyPr>
          <a:lstStyle/>
          <a:p>
            <a:r>
              <a:rPr lang="en-US" dirty="0" smtClean="0"/>
              <a:t>Today we are going to be using what we have learned about research methods to understand and interpret key research in social psychology.  </a:t>
            </a:r>
          </a:p>
          <a:p>
            <a:pPr>
              <a:buNone/>
            </a:pPr>
            <a:endParaRPr lang="en-US" dirty="0" smtClean="0"/>
          </a:p>
          <a:p>
            <a:r>
              <a:rPr lang="en-US" dirty="0" smtClean="0"/>
              <a:t>You have read about some of these studies over the summer, but please go through the information carefully to pick up details you may have forgotten or information that is new.</a:t>
            </a:r>
          </a:p>
          <a:p>
            <a:endParaRPr lang="en-US" dirty="0" smtClean="0"/>
          </a:p>
          <a:p>
            <a:r>
              <a:rPr lang="en-US" dirty="0" smtClean="0"/>
              <a:t>Social psychology asks how society impacts the thoughts and actions of the individual.  Your task is to think about how your study answers this question and teach this information to the class.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Abilities are needed </a:t>
            </a:r>
            <a:r>
              <a:rPr lang="en-US" smtClean="0"/>
              <a:t>to create a song?</a:t>
            </a:r>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62000"/>
          </a:xfrm>
        </p:spPr>
        <p:txBody>
          <a:bodyPr/>
          <a:lstStyle/>
          <a:p>
            <a:r>
              <a:rPr lang="en-US" dirty="0" smtClean="0"/>
              <a:t>Roles</a:t>
            </a:r>
            <a:endParaRPr lang="en-US" dirty="0"/>
          </a:p>
        </p:txBody>
      </p:sp>
      <p:sp>
        <p:nvSpPr>
          <p:cNvPr id="3" name="Content Placeholder 2"/>
          <p:cNvSpPr>
            <a:spLocks noGrp="1"/>
          </p:cNvSpPr>
          <p:nvPr>
            <p:ph idx="1"/>
          </p:nvPr>
        </p:nvSpPr>
        <p:spPr>
          <a:xfrm>
            <a:off x="457200" y="1066800"/>
            <a:ext cx="7696200" cy="5562600"/>
          </a:xfrm>
        </p:spPr>
        <p:txBody>
          <a:bodyPr>
            <a:normAutofit fontScale="92500" lnSpcReduction="10000"/>
          </a:bodyPr>
          <a:lstStyle/>
          <a:p>
            <a:r>
              <a:rPr lang="en-US" dirty="0" smtClean="0"/>
              <a:t>Materials Manager – ensures group has necessary supplies</a:t>
            </a:r>
          </a:p>
          <a:p>
            <a:r>
              <a:rPr lang="en-US" b="1" dirty="0" smtClean="0"/>
              <a:t>Facilitator – ensures group has a plan, everyone understands the task, only student that can ask questions</a:t>
            </a:r>
          </a:p>
          <a:p>
            <a:r>
              <a:rPr lang="en-US" dirty="0" smtClean="0"/>
              <a:t>Harmonizer – ensures ALL students are heard and are participating, ensures there are no arguments </a:t>
            </a:r>
          </a:p>
          <a:p>
            <a:r>
              <a:rPr lang="en-US" dirty="0" smtClean="0"/>
              <a:t>Reporter – ensures the group is ready to present and ALL students know ALL information</a:t>
            </a:r>
          </a:p>
          <a:p>
            <a:r>
              <a:rPr lang="en-US" dirty="0" smtClean="0"/>
              <a:t>Resource – monitors the time, ensures group has all important info from packets</a:t>
            </a:r>
          </a:p>
          <a:p>
            <a:r>
              <a:rPr lang="en-US" b="1" dirty="0" smtClean="0"/>
              <a:t>Recorder – makes sure group has notes or diagram from discussion, helps groups identify &amp; organize different parts of the task</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Norms</a:t>
            </a:r>
            <a:endParaRPr lang="en-US" dirty="0"/>
          </a:p>
        </p:txBody>
      </p:sp>
      <p:sp>
        <p:nvSpPr>
          <p:cNvPr id="3" name="Content Placeholder 2"/>
          <p:cNvSpPr>
            <a:spLocks noGrp="1"/>
          </p:cNvSpPr>
          <p:nvPr>
            <p:ph idx="1"/>
          </p:nvPr>
        </p:nvSpPr>
        <p:spPr>
          <a:xfrm>
            <a:off x="457200" y="1752600"/>
            <a:ext cx="8229600" cy="4525963"/>
          </a:xfrm>
        </p:spPr>
        <p:txBody>
          <a:bodyPr/>
          <a:lstStyle/>
          <a:p>
            <a:r>
              <a:rPr lang="en-US" b="1" dirty="0" smtClean="0"/>
              <a:t>Describe Accurately and Carefully</a:t>
            </a:r>
          </a:p>
          <a:p>
            <a:endParaRPr lang="en-US" b="1" dirty="0" smtClean="0"/>
          </a:p>
          <a:p>
            <a:pPr>
              <a:buNone/>
            </a:pPr>
            <a:endParaRPr lang="en-US" dirty="0" smtClean="0"/>
          </a:p>
          <a:p>
            <a:endParaRPr lang="en-US" b="1" dirty="0" smtClean="0"/>
          </a:p>
          <a:p>
            <a:r>
              <a:rPr lang="en-US" b="1" dirty="0" smtClean="0"/>
              <a:t>No One is Done Until Everyone is Done</a:t>
            </a:r>
          </a:p>
          <a:p>
            <a:pPr>
              <a:buNone/>
            </a:pPr>
            <a:endParaRPr lang="en-US" b="1" dirty="0" smtClean="0"/>
          </a:p>
          <a:p>
            <a:pPr>
              <a:buNone/>
            </a:pP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lstStyle/>
          <a:p>
            <a:r>
              <a:rPr lang="en-US" dirty="0" smtClean="0"/>
              <a:t>The Task</a:t>
            </a:r>
            <a:endParaRPr lang="en-US" dirty="0"/>
          </a:p>
        </p:txBody>
      </p:sp>
      <p:sp>
        <p:nvSpPr>
          <p:cNvPr id="3" name="Content Placeholder 2"/>
          <p:cNvSpPr>
            <a:spLocks noGrp="1"/>
          </p:cNvSpPr>
          <p:nvPr>
            <p:ph idx="1"/>
          </p:nvPr>
        </p:nvSpPr>
        <p:spPr>
          <a:xfrm>
            <a:off x="304800" y="1066800"/>
            <a:ext cx="7924800" cy="5486400"/>
          </a:xfrm>
        </p:spPr>
        <p:txBody>
          <a:bodyPr>
            <a:normAutofit lnSpcReduction="10000"/>
          </a:bodyPr>
          <a:lstStyle/>
          <a:p>
            <a:r>
              <a:rPr lang="en-US" dirty="0" smtClean="0"/>
              <a:t>Each group will get a packet containing:</a:t>
            </a:r>
          </a:p>
          <a:p>
            <a:pPr lvl="1"/>
            <a:r>
              <a:rPr lang="en-US" dirty="0" smtClean="0"/>
              <a:t>The task</a:t>
            </a:r>
          </a:p>
          <a:p>
            <a:pPr lvl="1"/>
            <a:r>
              <a:rPr lang="en-US" dirty="0" smtClean="0"/>
              <a:t>Discussion questions</a:t>
            </a:r>
          </a:p>
          <a:p>
            <a:pPr lvl="1"/>
            <a:r>
              <a:rPr lang="en-US" dirty="0" smtClean="0"/>
              <a:t>Information sheets</a:t>
            </a:r>
          </a:p>
          <a:p>
            <a:r>
              <a:rPr lang="en-US" dirty="0" smtClean="0"/>
              <a:t>Groups will have about 60 min to learn the information &amp; create their presentations</a:t>
            </a:r>
          </a:p>
          <a:p>
            <a:r>
              <a:rPr lang="en-US" dirty="0" smtClean="0"/>
              <a:t>ALL group members must know ALL information </a:t>
            </a:r>
          </a:p>
          <a:p>
            <a:r>
              <a:rPr lang="en-US" dirty="0" smtClean="0"/>
              <a:t>ALL group members must be prepared to explain their presentations.</a:t>
            </a:r>
          </a:p>
          <a:p>
            <a:r>
              <a:rPr lang="en-US" dirty="0" smtClean="0"/>
              <a:t>ALL key terms and important information needs to be conveyed on the posters.</a:t>
            </a:r>
          </a:p>
          <a:p>
            <a:r>
              <a:rPr lang="en-US" dirty="0" smtClean="0"/>
              <a:t>You have the opportunity to be creative and find unique ways to engage your audience.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Groups Period 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134007155"/>
              </p:ext>
            </p:extLst>
          </p:nvPr>
        </p:nvGraphicFramePr>
        <p:xfrm>
          <a:off x="457200" y="1609725"/>
          <a:ext cx="8305800" cy="3881119"/>
        </p:xfrm>
        <a:graphic>
          <a:graphicData uri="http://schemas.openxmlformats.org/drawingml/2006/table">
            <a:tbl>
              <a:tblPr firstRow="1" bandRow="1">
                <a:tableStyleId>{5C22544A-7EE6-4342-B048-85BDC9FD1C3A}</a:tableStyleId>
              </a:tblPr>
              <a:tblGrid>
                <a:gridCol w="609600"/>
                <a:gridCol w="1447800"/>
                <a:gridCol w="1524000"/>
                <a:gridCol w="1447800"/>
                <a:gridCol w="1600200"/>
                <a:gridCol w="1676400"/>
              </a:tblGrid>
              <a:tr h="370840">
                <a:tc>
                  <a:txBody>
                    <a:bodyPr/>
                    <a:lstStyle/>
                    <a:p>
                      <a:r>
                        <a:rPr lang="en-US" dirty="0" smtClean="0"/>
                        <a:t>Group #</a:t>
                      </a:r>
                      <a:endParaRPr lang="en-US" dirty="0"/>
                    </a:p>
                  </a:txBody>
                  <a:tcPr/>
                </a:tc>
                <a:tc>
                  <a:txBody>
                    <a:bodyPr/>
                    <a:lstStyle/>
                    <a:p>
                      <a:r>
                        <a:rPr lang="en-US" dirty="0" smtClean="0"/>
                        <a:t>Facilitator</a:t>
                      </a:r>
                      <a:endParaRPr lang="en-US" dirty="0"/>
                    </a:p>
                  </a:txBody>
                  <a:tcPr/>
                </a:tc>
                <a:tc>
                  <a:txBody>
                    <a:bodyPr/>
                    <a:lstStyle/>
                    <a:p>
                      <a:r>
                        <a:rPr lang="en-US" dirty="0" smtClean="0"/>
                        <a:t>Harmonizer</a:t>
                      </a:r>
                      <a:endParaRPr lang="en-US" dirty="0"/>
                    </a:p>
                  </a:txBody>
                  <a:tcPr/>
                </a:tc>
                <a:tc>
                  <a:txBody>
                    <a:bodyPr/>
                    <a:lstStyle/>
                    <a:p>
                      <a:r>
                        <a:rPr lang="en-US" dirty="0" smtClean="0"/>
                        <a:t>Reporter</a:t>
                      </a:r>
                      <a:endParaRPr lang="en-US" dirty="0"/>
                    </a:p>
                  </a:txBody>
                  <a:tcPr/>
                </a:tc>
                <a:tc>
                  <a:txBody>
                    <a:bodyPr/>
                    <a:lstStyle/>
                    <a:p>
                      <a:r>
                        <a:rPr lang="en-US" dirty="0" smtClean="0"/>
                        <a:t>Materials</a:t>
                      </a:r>
                      <a:r>
                        <a:rPr lang="en-US" baseline="0" dirty="0" smtClean="0"/>
                        <a:t> Manager</a:t>
                      </a:r>
                      <a:endParaRPr lang="en-US" dirty="0"/>
                    </a:p>
                  </a:txBody>
                  <a:tcPr/>
                </a:tc>
                <a:tc>
                  <a:txBody>
                    <a:bodyPr/>
                    <a:lstStyle/>
                    <a:p>
                      <a:r>
                        <a:rPr lang="en-US" dirty="0" smtClean="0"/>
                        <a:t>Recorder</a:t>
                      </a:r>
                      <a:endParaRPr lang="en-US" dirty="0"/>
                    </a:p>
                  </a:txBody>
                  <a:tcPr/>
                </a:tc>
              </a:tr>
              <a:tr h="370840">
                <a:tc>
                  <a:txBody>
                    <a:bodyPr/>
                    <a:lstStyle/>
                    <a:p>
                      <a:r>
                        <a:rPr lang="en-US" dirty="0" smtClean="0"/>
                        <a:t>1</a:t>
                      </a:r>
                      <a:endParaRPr lang="en-US" dirty="0"/>
                    </a:p>
                  </a:txBody>
                  <a:tcPr/>
                </a:tc>
                <a:tc>
                  <a:txBody>
                    <a:bodyPr/>
                    <a:lstStyle/>
                    <a:p>
                      <a:r>
                        <a:rPr lang="en-US" dirty="0" smtClean="0"/>
                        <a:t>America A</a:t>
                      </a:r>
                      <a:endParaRPr lang="en-US" dirty="0"/>
                    </a:p>
                  </a:txBody>
                  <a:tcPr/>
                </a:tc>
                <a:tc>
                  <a:txBody>
                    <a:bodyPr/>
                    <a:lstStyle/>
                    <a:p>
                      <a:r>
                        <a:rPr lang="en-US" dirty="0" err="1" smtClean="0"/>
                        <a:t>Ayareli</a:t>
                      </a:r>
                      <a:r>
                        <a:rPr lang="en-US" dirty="0" smtClean="0"/>
                        <a:t> A</a:t>
                      </a:r>
                      <a:endParaRPr lang="en-US" dirty="0"/>
                    </a:p>
                  </a:txBody>
                  <a:tcPr/>
                </a:tc>
                <a:tc>
                  <a:txBody>
                    <a:bodyPr/>
                    <a:lstStyle/>
                    <a:p>
                      <a:r>
                        <a:rPr lang="en-US" dirty="0" smtClean="0"/>
                        <a:t>Genesis A</a:t>
                      </a:r>
                      <a:endParaRPr lang="en-US" dirty="0"/>
                    </a:p>
                  </a:txBody>
                  <a:tcPr/>
                </a:tc>
                <a:tc>
                  <a:txBody>
                    <a:bodyPr/>
                    <a:lstStyle/>
                    <a:p>
                      <a:r>
                        <a:rPr lang="en-US" dirty="0" smtClean="0"/>
                        <a:t>Erika O</a:t>
                      </a:r>
                      <a:endParaRPr lang="en-US" dirty="0"/>
                    </a:p>
                  </a:txBody>
                  <a:tcPr/>
                </a:tc>
                <a:tc>
                  <a:txBody>
                    <a:bodyPr/>
                    <a:lstStyle/>
                    <a:p>
                      <a:r>
                        <a:rPr lang="en-US" dirty="0" smtClean="0"/>
                        <a:t>Jasmine D</a:t>
                      </a:r>
                      <a:endParaRPr lang="en-US" dirty="0"/>
                    </a:p>
                  </a:txBody>
                  <a:tcPr/>
                </a:tc>
              </a:tr>
              <a:tr h="370840">
                <a:tc>
                  <a:txBody>
                    <a:bodyPr/>
                    <a:lstStyle/>
                    <a:p>
                      <a:r>
                        <a:rPr lang="en-US" dirty="0" smtClean="0"/>
                        <a:t>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Stevie V</a:t>
                      </a:r>
                    </a:p>
                  </a:txBody>
                  <a:tcPr/>
                </a:tc>
                <a:tc>
                  <a:txBody>
                    <a:bodyPr/>
                    <a:lstStyle/>
                    <a:p>
                      <a:r>
                        <a:rPr lang="en-US" dirty="0" smtClean="0"/>
                        <a:t>Crystal 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David H</a:t>
                      </a:r>
                      <a:endParaRPr lang="en-US" dirty="0" smtClean="0"/>
                    </a:p>
                  </a:txBody>
                  <a:tcPr/>
                </a:tc>
                <a:tc>
                  <a:txBody>
                    <a:bodyPr/>
                    <a:lstStyle/>
                    <a:p>
                      <a:r>
                        <a:rPr lang="en-US" dirty="0" smtClean="0"/>
                        <a:t>Julie B</a:t>
                      </a:r>
                      <a:endParaRPr lang="en-US" dirty="0"/>
                    </a:p>
                  </a:txBody>
                  <a:tcPr/>
                </a:tc>
                <a:tc>
                  <a:txBody>
                    <a:bodyPr/>
                    <a:lstStyle/>
                    <a:p>
                      <a:r>
                        <a:rPr lang="en-US" dirty="0" smtClean="0"/>
                        <a:t>Jaime P</a:t>
                      </a:r>
                      <a:endParaRPr lang="en-US" dirty="0"/>
                    </a:p>
                  </a:txBody>
                  <a:tcPr/>
                </a:tc>
              </a:tr>
              <a:tr h="370840">
                <a:tc>
                  <a:txBody>
                    <a:bodyPr/>
                    <a:lstStyle/>
                    <a:p>
                      <a:r>
                        <a:rPr lang="en-US" dirty="0" smtClean="0"/>
                        <a:t>3</a:t>
                      </a:r>
                      <a:endParaRPr lang="en-US" dirty="0"/>
                    </a:p>
                  </a:txBody>
                  <a:tcPr/>
                </a:tc>
                <a:tc>
                  <a:txBody>
                    <a:bodyPr/>
                    <a:lstStyle/>
                    <a:p>
                      <a:r>
                        <a:rPr lang="en-US" dirty="0" smtClean="0"/>
                        <a:t>Ariel R</a:t>
                      </a:r>
                      <a:endParaRPr lang="en-US" dirty="0"/>
                    </a:p>
                  </a:txBody>
                  <a:tcPr/>
                </a:tc>
                <a:tc>
                  <a:txBody>
                    <a:bodyPr/>
                    <a:lstStyle/>
                    <a:p>
                      <a:r>
                        <a:rPr lang="en-US" dirty="0" smtClean="0"/>
                        <a:t>Alfonso</a:t>
                      </a:r>
                      <a:r>
                        <a:rPr lang="en-US" baseline="0" dirty="0" smtClean="0"/>
                        <a:t> T</a:t>
                      </a:r>
                      <a:endParaRPr lang="en-US" dirty="0"/>
                    </a:p>
                  </a:txBody>
                  <a:tcPr/>
                </a:tc>
                <a:tc>
                  <a:txBody>
                    <a:bodyPr/>
                    <a:lstStyle/>
                    <a:p>
                      <a:r>
                        <a:rPr lang="en-US" dirty="0" smtClean="0"/>
                        <a:t>Brandon L</a:t>
                      </a:r>
                      <a:endParaRPr lang="en-US" dirty="0"/>
                    </a:p>
                  </a:txBody>
                  <a:tcPr/>
                </a:tc>
                <a:tc>
                  <a:txBody>
                    <a:bodyPr/>
                    <a:lstStyle/>
                    <a:p>
                      <a:r>
                        <a:rPr lang="en-US" dirty="0" smtClean="0"/>
                        <a:t>Israel G</a:t>
                      </a:r>
                      <a:endParaRPr lang="en-US" dirty="0"/>
                    </a:p>
                  </a:txBody>
                  <a:tcPr/>
                </a:tc>
                <a:tc>
                  <a:txBody>
                    <a:bodyPr/>
                    <a:lstStyle/>
                    <a:p>
                      <a:r>
                        <a:rPr lang="en-US" dirty="0" smtClean="0"/>
                        <a:t>Carlos B</a:t>
                      </a:r>
                      <a:endParaRPr lang="en-US" dirty="0"/>
                    </a:p>
                  </a:txBody>
                  <a:tcPr/>
                </a:tc>
              </a:tr>
              <a:tr h="370840">
                <a:tc>
                  <a:txBody>
                    <a:bodyPr/>
                    <a:lstStyle/>
                    <a:p>
                      <a:r>
                        <a:rPr lang="en-US" dirty="0" smtClean="0"/>
                        <a:t>4</a:t>
                      </a:r>
                      <a:endParaRPr lang="en-US" dirty="0"/>
                    </a:p>
                  </a:txBody>
                  <a:tcPr/>
                </a:tc>
                <a:tc>
                  <a:txBody>
                    <a:bodyPr/>
                    <a:lstStyle/>
                    <a:p>
                      <a:r>
                        <a:rPr lang="en-US" dirty="0" err="1" smtClean="0"/>
                        <a:t>Idalia</a:t>
                      </a:r>
                      <a:r>
                        <a:rPr lang="en-US" dirty="0" smtClean="0"/>
                        <a:t> L</a:t>
                      </a:r>
                      <a:endParaRPr lang="en-US" dirty="0"/>
                    </a:p>
                  </a:txBody>
                  <a:tcPr/>
                </a:tc>
                <a:tc>
                  <a:txBody>
                    <a:bodyPr/>
                    <a:lstStyle/>
                    <a:p>
                      <a:r>
                        <a:rPr lang="en-US" dirty="0" err="1" smtClean="0"/>
                        <a:t>Indira</a:t>
                      </a:r>
                      <a:r>
                        <a:rPr lang="en-US" dirty="0" smtClean="0"/>
                        <a:t> R</a:t>
                      </a:r>
                      <a:endParaRPr lang="en-US" dirty="0"/>
                    </a:p>
                  </a:txBody>
                  <a:tcPr/>
                </a:tc>
                <a:tc>
                  <a:txBody>
                    <a:bodyPr/>
                    <a:lstStyle/>
                    <a:p>
                      <a:r>
                        <a:rPr lang="en-US" dirty="0" err="1" smtClean="0"/>
                        <a:t>Elizabet</a:t>
                      </a:r>
                      <a:r>
                        <a:rPr lang="en-US" dirty="0" smtClean="0"/>
                        <a:t> F</a:t>
                      </a:r>
                      <a:endParaRPr lang="en-US" dirty="0"/>
                    </a:p>
                  </a:txBody>
                  <a:tcPr/>
                </a:tc>
                <a:tc>
                  <a:txBody>
                    <a:bodyPr/>
                    <a:lstStyle/>
                    <a:p>
                      <a:r>
                        <a:rPr lang="en-US" dirty="0" smtClean="0"/>
                        <a:t>Maggie L</a:t>
                      </a:r>
                      <a:endParaRPr lang="en-US" dirty="0"/>
                    </a:p>
                  </a:txBody>
                  <a:tcPr/>
                </a:tc>
                <a:tc>
                  <a:txBody>
                    <a:bodyPr/>
                    <a:lstStyle/>
                    <a:p>
                      <a:r>
                        <a:rPr lang="en-US" dirty="0" err="1" smtClean="0"/>
                        <a:t>Itzayana</a:t>
                      </a:r>
                      <a:r>
                        <a:rPr lang="en-US" dirty="0" smtClean="0"/>
                        <a:t> H</a:t>
                      </a:r>
                      <a:endParaRPr lang="en-US" dirty="0"/>
                    </a:p>
                  </a:txBody>
                  <a:tcPr/>
                </a:tc>
              </a:tr>
              <a:tr h="370840">
                <a:tc>
                  <a:txBody>
                    <a:bodyPr/>
                    <a:lstStyle/>
                    <a:p>
                      <a:r>
                        <a:rPr lang="en-US" dirty="0" smtClean="0"/>
                        <a:t>5</a:t>
                      </a:r>
                      <a:endParaRPr lang="en-US" dirty="0"/>
                    </a:p>
                  </a:txBody>
                  <a:tcPr/>
                </a:tc>
                <a:tc>
                  <a:txBody>
                    <a:bodyPr/>
                    <a:lstStyle/>
                    <a:p>
                      <a:r>
                        <a:rPr lang="en-US" dirty="0" smtClean="0"/>
                        <a:t>Olivia L</a:t>
                      </a:r>
                      <a:endParaRPr lang="en-US" dirty="0"/>
                    </a:p>
                  </a:txBody>
                  <a:tcPr/>
                </a:tc>
                <a:tc>
                  <a:txBody>
                    <a:bodyPr/>
                    <a:lstStyle/>
                    <a:p>
                      <a:r>
                        <a:rPr lang="en-US" dirty="0" smtClean="0"/>
                        <a:t>Adrian B</a:t>
                      </a:r>
                      <a:endParaRPr lang="en-US" dirty="0"/>
                    </a:p>
                  </a:txBody>
                  <a:tcPr/>
                </a:tc>
                <a:tc>
                  <a:txBody>
                    <a:bodyPr/>
                    <a:lstStyle/>
                    <a:p>
                      <a:r>
                        <a:rPr lang="en-US" dirty="0" smtClean="0"/>
                        <a:t>Leslie L</a:t>
                      </a:r>
                      <a:endParaRPr lang="en-US" dirty="0"/>
                    </a:p>
                  </a:txBody>
                  <a:tcPr/>
                </a:tc>
                <a:tc>
                  <a:txBody>
                    <a:bodyPr/>
                    <a:lstStyle/>
                    <a:p>
                      <a:r>
                        <a:rPr lang="en-US" dirty="0" smtClean="0"/>
                        <a:t>Leslie S</a:t>
                      </a:r>
                      <a:endParaRPr lang="en-US" dirty="0"/>
                    </a:p>
                  </a:txBody>
                  <a:tcPr/>
                </a:tc>
                <a:tc>
                  <a:txBody>
                    <a:bodyPr/>
                    <a:lstStyle/>
                    <a:p>
                      <a:r>
                        <a:rPr lang="en-US" dirty="0" smtClean="0"/>
                        <a:t>Israel P</a:t>
                      </a:r>
                      <a:endParaRPr lang="en-US" dirty="0"/>
                    </a:p>
                  </a:txBody>
                  <a:tcPr/>
                </a:tc>
              </a:tr>
              <a:tr h="370840">
                <a:tc>
                  <a:txBody>
                    <a:bodyPr/>
                    <a:lstStyle/>
                    <a:p>
                      <a:r>
                        <a:rPr lang="en-US" dirty="0" smtClean="0"/>
                        <a:t>6</a:t>
                      </a:r>
                      <a:endParaRPr lang="en-US" dirty="0"/>
                    </a:p>
                  </a:txBody>
                  <a:tcPr/>
                </a:tc>
                <a:tc>
                  <a:txBody>
                    <a:bodyPr/>
                    <a:lstStyle/>
                    <a:p>
                      <a:r>
                        <a:rPr lang="en-US" dirty="0" smtClean="0"/>
                        <a:t>Karin S</a:t>
                      </a:r>
                      <a:endParaRPr lang="en-US" dirty="0"/>
                    </a:p>
                  </a:txBody>
                  <a:tcPr/>
                </a:tc>
                <a:tc>
                  <a:txBody>
                    <a:bodyPr/>
                    <a:lstStyle/>
                    <a:p>
                      <a:r>
                        <a:rPr lang="en-US" dirty="0" smtClean="0"/>
                        <a:t>Ronald R</a:t>
                      </a:r>
                      <a:endParaRPr lang="en-US" dirty="0"/>
                    </a:p>
                  </a:txBody>
                  <a:tcPr/>
                </a:tc>
                <a:tc>
                  <a:txBody>
                    <a:bodyPr/>
                    <a:lstStyle/>
                    <a:p>
                      <a:r>
                        <a:rPr lang="en-US" dirty="0" smtClean="0"/>
                        <a:t>Gladys G</a:t>
                      </a:r>
                      <a:endParaRPr lang="en-US" dirty="0"/>
                    </a:p>
                  </a:txBody>
                  <a:tcPr/>
                </a:tc>
                <a:tc>
                  <a:txBody>
                    <a:bodyPr/>
                    <a:lstStyle/>
                    <a:p>
                      <a:r>
                        <a:rPr lang="en-US" dirty="0" smtClean="0"/>
                        <a:t>Fernando R</a:t>
                      </a:r>
                      <a:endParaRPr lang="en-US" dirty="0"/>
                    </a:p>
                  </a:txBody>
                  <a:tcPr/>
                </a:tc>
                <a:tc>
                  <a:txBody>
                    <a:bodyPr/>
                    <a:lstStyle/>
                    <a:p>
                      <a:endParaRPr lang="en-US" dirty="0"/>
                    </a:p>
                  </a:txBody>
                  <a:tcPr/>
                </a:tc>
              </a:tr>
              <a:tr h="370840">
                <a:tc>
                  <a:txBody>
                    <a:bodyPr/>
                    <a:lstStyle/>
                    <a:p>
                      <a:r>
                        <a:rPr lang="en-US" dirty="0" smtClean="0"/>
                        <a:t>7</a:t>
                      </a:r>
                      <a:endParaRPr lang="en-US" dirty="0"/>
                    </a:p>
                  </a:txBody>
                  <a:tcPr/>
                </a:tc>
                <a:tc>
                  <a:txBody>
                    <a:bodyPr/>
                    <a:lstStyle/>
                    <a:p>
                      <a:r>
                        <a:rPr lang="en-US" dirty="0" smtClean="0"/>
                        <a:t>Nate V</a:t>
                      </a:r>
                      <a:endParaRPr lang="en-US" dirty="0"/>
                    </a:p>
                  </a:txBody>
                  <a:tcPr/>
                </a:tc>
                <a:tc>
                  <a:txBody>
                    <a:bodyPr/>
                    <a:lstStyle/>
                    <a:p>
                      <a:r>
                        <a:rPr lang="en-US" dirty="0" smtClean="0"/>
                        <a:t>Tuan T</a:t>
                      </a:r>
                      <a:endParaRPr lang="en-US" dirty="0"/>
                    </a:p>
                  </a:txBody>
                  <a:tcPr/>
                </a:tc>
                <a:tc>
                  <a:txBody>
                    <a:bodyPr/>
                    <a:lstStyle/>
                    <a:p>
                      <a:r>
                        <a:rPr lang="en-US" dirty="0" smtClean="0"/>
                        <a:t>Amanda V</a:t>
                      </a:r>
                      <a:endParaRPr lang="en-US" dirty="0"/>
                    </a:p>
                  </a:txBody>
                  <a:tcPr/>
                </a:tc>
                <a:tc>
                  <a:txBody>
                    <a:bodyPr/>
                    <a:lstStyle/>
                    <a:p>
                      <a:r>
                        <a:rPr lang="en-US" dirty="0" smtClean="0"/>
                        <a:t>Tiffany G</a:t>
                      </a:r>
                      <a:endParaRPr lang="en-US" dirty="0"/>
                    </a:p>
                  </a:txBody>
                  <a:tcPr/>
                </a:tc>
                <a:tc>
                  <a:txBody>
                    <a:bodyPr/>
                    <a:lstStyle/>
                    <a:p>
                      <a:endParaRPr lang="en-US"/>
                    </a:p>
                  </a:txBody>
                  <a:tcPr/>
                </a:tc>
              </a:tr>
              <a:tr h="370840">
                <a:tc>
                  <a:txBody>
                    <a:bodyPr/>
                    <a:lstStyle/>
                    <a:p>
                      <a:r>
                        <a:rPr lang="en-US" dirty="0" smtClean="0"/>
                        <a:t>8</a:t>
                      </a:r>
                      <a:endParaRPr lang="en-US" dirty="0"/>
                    </a:p>
                  </a:txBody>
                  <a:tcPr/>
                </a:tc>
                <a:tc>
                  <a:txBody>
                    <a:bodyPr/>
                    <a:lstStyle/>
                    <a:p>
                      <a:r>
                        <a:rPr lang="en-US" dirty="0" smtClean="0"/>
                        <a:t>Destiny A</a:t>
                      </a:r>
                      <a:endParaRPr lang="en-US" dirty="0"/>
                    </a:p>
                  </a:txBody>
                  <a:tcPr/>
                </a:tc>
                <a:tc>
                  <a:txBody>
                    <a:bodyPr/>
                    <a:lstStyle/>
                    <a:p>
                      <a:r>
                        <a:rPr lang="en-US" dirty="0" smtClean="0"/>
                        <a:t>Alejandro V</a:t>
                      </a:r>
                      <a:endParaRPr lang="en-US" dirty="0"/>
                    </a:p>
                  </a:txBody>
                  <a:tcPr/>
                </a:tc>
                <a:tc>
                  <a:txBody>
                    <a:bodyPr/>
                    <a:lstStyle/>
                    <a:p>
                      <a:r>
                        <a:rPr lang="en-US" dirty="0" smtClean="0"/>
                        <a:t>Armando 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Rebecca L</a:t>
                      </a:r>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2705734"/>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Groups Period 6</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134007155"/>
              </p:ext>
            </p:extLst>
          </p:nvPr>
        </p:nvGraphicFramePr>
        <p:xfrm>
          <a:off x="457200" y="1609725"/>
          <a:ext cx="8305800" cy="3881119"/>
        </p:xfrm>
        <a:graphic>
          <a:graphicData uri="http://schemas.openxmlformats.org/drawingml/2006/table">
            <a:tbl>
              <a:tblPr firstRow="1" bandRow="1">
                <a:tableStyleId>{5C22544A-7EE6-4342-B048-85BDC9FD1C3A}</a:tableStyleId>
              </a:tblPr>
              <a:tblGrid>
                <a:gridCol w="609600"/>
                <a:gridCol w="1447800"/>
                <a:gridCol w="1524000"/>
                <a:gridCol w="1447800"/>
                <a:gridCol w="1600200"/>
                <a:gridCol w="1676400"/>
              </a:tblGrid>
              <a:tr h="370840">
                <a:tc>
                  <a:txBody>
                    <a:bodyPr/>
                    <a:lstStyle/>
                    <a:p>
                      <a:r>
                        <a:rPr lang="en-US" dirty="0" smtClean="0"/>
                        <a:t>Group #</a:t>
                      </a:r>
                      <a:endParaRPr lang="en-US" dirty="0"/>
                    </a:p>
                  </a:txBody>
                  <a:tcPr/>
                </a:tc>
                <a:tc>
                  <a:txBody>
                    <a:bodyPr/>
                    <a:lstStyle/>
                    <a:p>
                      <a:r>
                        <a:rPr lang="en-US" dirty="0" smtClean="0"/>
                        <a:t>Facilitator</a:t>
                      </a:r>
                      <a:endParaRPr lang="en-US" dirty="0"/>
                    </a:p>
                  </a:txBody>
                  <a:tcPr/>
                </a:tc>
                <a:tc>
                  <a:txBody>
                    <a:bodyPr/>
                    <a:lstStyle/>
                    <a:p>
                      <a:r>
                        <a:rPr lang="en-US" dirty="0" smtClean="0"/>
                        <a:t>Harmonizer</a:t>
                      </a:r>
                      <a:endParaRPr lang="en-US" dirty="0"/>
                    </a:p>
                  </a:txBody>
                  <a:tcPr/>
                </a:tc>
                <a:tc>
                  <a:txBody>
                    <a:bodyPr/>
                    <a:lstStyle/>
                    <a:p>
                      <a:r>
                        <a:rPr lang="en-US" dirty="0" smtClean="0"/>
                        <a:t>Reporter</a:t>
                      </a:r>
                      <a:endParaRPr lang="en-US" dirty="0"/>
                    </a:p>
                  </a:txBody>
                  <a:tcPr/>
                </a:tc>
                <a:tc>
                  <a:txBody>
                    <a:bodyPr/>
                    <a:lstStyle/>
                    <a:p>
                      <a:r>
                        <a:rPr lang="en-US" dirty="0" smtClean="0"/>
                        <a:t>Materials</a:t>
                      </a:r>
                      <a:r>
                        <a:rPr lang="en-US" baseline="0" dirty="0" smtClean="0"/>
                        <a:t> Manager</a:t>
                      </a:r>
                      <a:endParaRPr lang="en-US" dirty="0"/>
                    </a:p>
                  </a:txBody>
                  <a:tcPr/>
                </a:tc>
                <a:tc>
                  <a:txBody>
                    <a:bodyPr/>
                    <a:lstStyle/>
                    <a:p>
                      <a:r>
                        <a:rPr lang="en-US" dirty="0" smtClean="0"/>
                        <a:t>Recorder</a:t>
                      </a:r>
                      <a:endParaRPr lang="en-US" dirty="0"/>
                    </a:p>
                  </a:txBody>
                  <a:tcPr/>
                </a:tc>
              </a:tr>
              <a:tr h="370840">
                <a:tc>
                  <a:txBody>
                    <a:bodyPr/>
                    <a:lstStyle/>
                    <a:p>
                      <a:r>
                        <a:rPr lang="en-US" dirty="0" smtClean="0"/>
                        <a:t>1</a:t>
                      </a:r>
                      <a:endParaRPr lang="en-US" dirty="0"/>
                    </a:p>
                  </a:txBody>
                  <a:tcPr/>
                </a:tc>
                <a:tc>
                  <a:txBody>
                    <a:bodyPr/>
                    <a:lstStyle/>
                    <a:p>
                      <a:r>
                        <a:rPr lang="en-US" dirty="0" smtClean="0"/>
                        <a:t>Adrian Y</a:t>
                      </a:r>
                      <a:endParaRPr lang="en-US" dirty="0"/>
                    </a:p>
                  </a:txBody>
                  <a:tcPr/>
                </a:tc>
                <a:tc>
                  <a:txBody>
                    <a:bodyPr/>
                    <a:lstStyle/>
                    <a:p>
                      <a:r>
                        <a:rPr lang="en-US" dirty="0" smtClean="0"/>
                        <a:t>Judie</a:t>
                      </a:r>
                      <a:r>
                        <a:rPr lang="en-US" baseline="0" dirty="0" smtClean="0"/>
                        <a:t> A</a:t>
                      </a:r>
                      <a:endParaRPr lang="en-US" dirty="0"/>
                    </a:p>
                  </a:txBody>
                  <a:tcPr/>
                </a:tc>
                <a:tc>
                  <a:txBody>
                    <a:bodyPr/>
                    <a:lstStyle/>
                    <a:p>
                      <a:r>
                        <a:rPr lang="en-US" dirty="0" smtClean="0"/>
                        <a:t>David K</a:t>
                      </a:r>
                      <a:endParaRPr lang="en-US" dirty="0"/>
                    </a:p>
                  </a:txBody>
                  <a:tcPr/>
                </a:tc>
                <a:tc>
                  <a:txBody>
                    <a:bodyPr/>
                    <a:lstStyle/>
                    <a:p>
                      <a:r>
                        <a:rPr lang="en-US" dirty="0" err="1" smtClean="0"/>
                        <a:t>Manamea</a:t>
                      </a:r>
                      <a:r>
                        <a:rPr lang="en-US" dirty="0" smtClean="0"/>
                        <a:t> L</a:t>
                      </a:r>
                      <a:endParaRPr lang="en-US" dirty="0"/>
                    </a:p>
                  </a:txBody>
                  <a:tcPr/>
                </a:tc>
                <a:tc>
                  <a:txBody>
                    <a:bodyPr/>
                    <a:lstStyle/>
                    <a:p>
                      <a:r>
                        <a:rPr lang="en-US" dirty="0" smtClean="0"/>
                        <a:t>Kelly N</a:t>
                      </a:r>
                      <a:endParaRPr lang="en-US" dirty="0"/>
                    </a:p>
                  </a:txBody>
                  <a:tcPr/>
                </a:tc>
              </a:tr>
              <a:tr h="370840">
                <a:tc>
                  <a:txBody>
                    <a:bodyPr/>
                    <a:lstStyle/>
                    <a:p>
                      <a:r>
                        <a:rPr lang="en-US" dirty="0" smtClean="0"/>
                        <a:t>2</a:t>
                      </a:r>
                      <a:endParaRPr lang="en-US" dirty="0"/>
                    </a:p>
                  </a:txBody>
                  <a:tcPr/>
                </a:tc>
                <a:tc>
                  <a:txBody>
                    <a:bodyPr/>
                    <a:lstStyle/>
                    <a:p>
                      <a:r>
                        <a:rPr lang="en-US" dirty="0" smtClean="0"/>
                        <a:t>Bianca F</a:t>
                      </a:r>
                      <a:endParaRPr lang="en-US" dirty="0"/>
                    </a:p>
                  </a:txBody>
                  <a:tcPr/>
                </a:tc>
                <a:tc>
                  <a:txBody>
                    <a:bodyPr/>
                    <a:lstStyle/>
                    <a:p>
                      <a:r>
                        <a:rPr lang="en-US" dirty="0" smtClean="0"/>
                        <a:t>Stacy T</a:t>
                      </a:r>
                      <a:endParaRPr lang="en-US" dirty="0"/>
                    </a:p>
                  </a:txBody>
                  <a:tcPr/>
                </a:tc>
                <a:tc>
                  <a:txBody>
                    <a:bodyPr/>
                    <a:lstStyle/>
                    <a:p>
                      <a:r>
                        <a:rPr lang="en-US" dirty="0" err="1" smtClean="0"/>
                        <a:t>Derian</a:t>
                      </a:r>
                      <a:r>
                        <a:rPr lang="en-US" dirty="0" smtClean="0"/>
                        <a:t> R</a:t>
                      </a:r>
                      <a:endParaRPr lang="en-US" dirty="0"/>
                    </a:p>
                  </a:txBody>
                  <a:tcPr/>
                </a:tc>
                <a:tc>
                  <a:txBody>
                    <a:bodyPr/>
                    <a:lstStyle/>
                    <a:p>
                      <a:r>
                        <a:rPr lang="en-US" dirty="0" smtClean="0"/>
                        <a:t>Sammy</a:t>
                      </a:r>
                      <a:r>
                        <a:rPr lang="en-US" baseline="0" dirty="0" smtClean="0"/>
                        <a:t> B</a:t>
                      </a:r>
                      <a:endParaRPr lang="en-US" dirty="0"/>
                    </a:p>
                  </a:txBody>
                  <a:tcPr/>
                </a:tc>
                <a:tc>
                  <a:txBody>
                    <a:bodyPr/>
                    <a:lstStyle/>
                    <a:p>
                      <a:r>
                        <a:rPr lang="en-US" dirty="0" smtClean="0"/>
                        <a:t>Juan F</a:t>
                      </a:r>
                      <a:endParaRPr lang="en-US" dirty="0"/>
                    </a:p>
                  </a:txBody>
                  <a:tcPr/>
                </a:tc>
              </a:tr>
              <a:tr h="370840">
                <a:tc>
                  <a:txBody>
                    <a:bodyPr/>
                    <a:lstStyle/>
                    <a:p>
                      <a:r>
                        <a:rPr lang="en-US" dirty="0" smtClean="0"/>
                        <a:t>3</a:t>
                      </a:r>
                      <a:endParaRPr lang="en-US" dirty="0"/>
                    </a:p>
                  </a:txBody>
                  <a:tcPr/>
                </a:tc>
                <a:tc>
                  <a:txBody>
                    <a:bodyPr/>
                    <a:lstStyle/>
                    <a:p>
                      <a:r>
                        <a:rPr lang="en-US" dirty="0" err="1" smtClean="0"/>
                        <a:t>Gemma</a:t>
                      </a:r>
                      <a:r>
                        <a:rPr lang="en-US" dirty="0" smtClean="0"/>
                        <a:t> L</a:t>
                      </a:r>
                      <a:endParaRPr lang="en-US" dirty="0"/>
                    </a:p>
                  </a:txBody>
                  <a:tcPr/>
                </a:tc>
                <a:tc>
                  <a:txBody>
                    <a:bodyPr/>
                    <a:lstStyle/>
                    <a:p>
                      <a:r>
                        <a:rPr lang="en-US" dirty="0" err="1" smtClean="0"/>
                        <a:t>Noelia</a:t>
                      </a:r>
                      <a:r>
                        <a:rPr lang="en-US" dirty="0" smtClean="0"/>
                        <a:t> V</a:t>
                      </a:r>
                      <a:endParaRPr lang="en-US" dirty="0"/>
                    </a:p>
                  </a:txBody>
                  <a:tcPr/>
                </a:tc>
                <a:tc>
                  <a:txBody>
                    <a:bodyPr/>
                    <a:lstStyle/>
                    <a:p>
                      <a:r>
                        <a:rPr lang="en-US" dirty="0" err="1" smtClean="0"/>
                        <a:t>Nathen</a:t>
                      </a:r>
                      <a:r>
                        <a:rPr lang="en-US" dirty="0" smtClean="0"/>
                        <a:t> S</a:t>
                      </a:r>
                      <a:endParaRPr lang="en-US" dirty="0"/>
                    </a:p>
                  </a:txBody>
                  <a:tcPr/>
                </a:tc>
                <a:tc>
                  <a:txBody>
                    <a:bodyPr/>
                    <a:lstStyle/>
                    <a:p>
                      <a:r>
                        <a:rPr lang="en-US" dirty="0" smtClean="0"/>
                        <a:t>Oscar H</a:t>
                      </a:r>
                      <a:endParaRPr lang="en-US" dirty="0"/>
                    </a:p>
                  </a:txBody>
                  <a:tcPr/>
                </a:tc>
                <a:tc>
                  <a:txBody>
                    <a:bodyPr/>
                    <a:lstStyle/>
                    <a:p>
                      <a:r>
                        <a:rPr lang="en-US" dirty="0" smtClean="0"/>
                        <a:t>Emmanuel A</a:t>
                      </a:r>
                      <a:endParaRPr lang="en-US" dirty="0"/>
                    </a:p>
                  </a:txBody>
                  <a:tcPr/>
                </a:tc>
              </a:tr>
              <a:tr h="370840">
                <a:tc>
                  <a:txBody>
                    <a:bodyPr/>
                    <a:lstStyle/>
                    <a:p>
                      <a:r>
                        <a:rPr lang="en-US" dirty="0" smtClean="0"/>
                        <a:t>4</a:t>
                      </a:r>
                      <a:endParaRPr lang="en-US" dirty="0"/>
                    </a:p>
                  </a:txBody>
                  <a:tcPr/>
                </a:tc>
                <a:tc>
                  <a:txBody>
                    <a:bodyPr/>
                    <a:lstStyle/>
                    <a:p>
                      <a:r>
                        <a:rPr lang="en-US" dirty="0" smtClean="0"/>
                        <a:t>Tiffany L</a:t>
                      </a:r>
                      <a:endParaRPr lang="en-US" dirty="0"/>
                    </a:p>
                  </a:txBody>
                  <a:tcPr/>
                </a:tc>
                <a:tc>
                  <a:txBody>
                    <a:bodyPr/>
                    <a:lstStyle/>
                    <a:p>
                      <a:r>
                        <a:rPr lang="en-US" dirty="0" smtClean="0"/>
                        <a:t>Scott N</a:t>
                      </a:r>
                      <a:endParaRPr lang="en-US" dirty="0"/>
                    </a:p>
                  </a:txBody>
                  <a:tcPr/>
                </a:tc>
                <a:tc>
                  <a:txBody>
                    <a:bodyPr/>
                    <a:lstStyle/>
                    <a:p>
                      <a:r>
                        <a:rPr lang="en-US" dirty="0" smtClean="0"/>
                        <a:t>Alyssa F</a:t>
                      </a:r>
                      <a:endParaRPr lang="en-US" dirty="0"/>
                    </a:p>
                  </a:txBody>
                  <a:tcPr/>
                </a:tc>
                <a:tc>
                  <a:txBody>
                    <a:bodyPr/>
                    <a:lstStyle/>
                    <a:p>
                      <a:r>
                        <a:rPr lang="en-US" dirty="0" smtClean="0"/>
                        <a:t>Brian P</a:t>
                      </a:r>
                      <a:endParaRPr lang="en-US" dirty="0"/>
                    </a:p>
                  </a:txBody>
                  <a:tcPr/>
                </a:tc>
                <a:tc>
                  <a:txBody>
                    <a:bodyPr/>
                    <a:lstStyle/>
                    <a:p>
                      <a:r>
                        <a:rPr lang="en-US" dirty="0" smtClean="0"/>
                        <a:t>Lupe E</a:t>
                      </a:r>
                      <a:endParaRPr lang="en-US" dirty="0"/>
                    </a:p>
                  </a:txBody>
                  <a:tcPr/>
                </a:tc>
              </a:tr>
              <a:tr h="370840">
                <a:tc>
                  <a:txBody>
                    <a:bodyPr/>
                    <a:lstStyle/>
                    <a:p>
                      <a:r>
                        <a:rPr lang="en-US" dirty="0" smtClean="0"/>
                        <a:t>5</a:t>
                      </a:r>
                      <a:endParaRPr lang="en-US" dirty="0"/>
                    </a:p>
                  </a:txBody>
                  <a:tcPr/>
                </a:tc>
                <a:tc>
                  <a:txBody>
                    <a:bodyPr/>
                    <a:lstStyle/>
                    <a:p>
                      <a:r>
                        <a:rPr lang="en-US" dirty="0" smtClean="0"/>
                        <a:t>Tierra M</a:t>
                      </a:r>
                      <a:endParaRPr lang="en-US" dirty="0"/>
                    </a:p>
                  </a:txBody>
                  <a:tcPr/>
                </a:tc>
                <a:tc>
                  <a:txBody>
                    <a:bodyPr/>
                    <a:lstStyle/>
                    <a:p>
                      <a:r>
                        <a:rPr lang="en-US" dirty="0" smtClean="0"/>
                        <a:t>Ricardo Q</a:t>
                      </a:r>
                      <a:endParaRPr lang="en-US" dirty="0"/>
                    </a:p>
                  </a:txBody>
                  <a:tcPr/>
                </a:tc>
                <a:tc>
                  <a:txBody>
                    <a:bodyPr/>
                    <a:lstStyle/>
                    <a:p>
                      <a:r>
                        <a:rPr lang="en-US" dirty="0" err="1" smtClean="0"/>
                        <a:t>Jiten</a:t>
                      </a:r>
                      <a:r>
                        <a:rPr lang="en-US" dirty="0" smtClean="0"/>
                        <a:t> G</a:t>
                      </a:r>
                      <a:endParaRPr lang="en-US" dirty="0"/>
                    </a:p>
                  </a:txBody>
                  <a:tcPr/>
                </a:tc>
                <a:tc>
                  <a:txBody>
                    <a:bodyPr/>
                    <a:lstStyle/>
                    <a:p>
                      <a:r>
                        <a:rPr lang="en-US" dirty="0" err="1" smtClean="0"/>
                        <a:t>Isela</a:t>
                      </a:r>
                      <a:r>
                        <a:rPr lang="en-US" dirty="0" smtClean="0"/>
                        <a:t> G</a:t>
                      </a:r>
                      <a:endParaRPr lang="en-US" dirty="0"/>
                    </a:p>
                  </a:txBody>
                  <a:tcPr/>
                </a:tc>
                <a:tc>
                  <a:txBody>
                    <a:bodyPr/>
                    <a:lstStyle/>
                    <a:p>
                      <a:r>
                        <a:rPr lang="en-US" dirty="0" smtClean="0"/>
                        <a:t>Thu N</a:t>
                      </a:r>
                      <a:endParaRPr lang="en-US" dirty="0"/>
                    </a:p>
                  </a:txBody>
                  <a:tcPr/>
                </a:tc>
              </a:tr>
              <a:tr h="370840">
                <a:tc>
                  <a:txBody>
                    <a:bodyPr/>
                    <a:lstStyle/>
                    <a:p>
                      <a:r>
                        <a:rPr lang="en-US" dirty="0" smtClean="0"/>
                        <a:t>6</a:t>
                      </a:r>
                      <a:endParaRPr lang="en-US" dirty="0"/>
                    </a:p>
                  </a:txBody>
                  <a:tcPr/>
                </a:tc>
                <a:tc>
                  <a:txBody>
                    <a:bodyPr/>
                    <a:lstStyle/>
                    <a:p>
                      <a:r>
                        <a:rPr lang="en-US" dirty="0" err="1" smtClean="0"/>
                        <a:t>Cienna</a:t>
                      </a:r>
                      <a:r>
                        <a:rPr lang="en-US" dirty="0" smtClean="0"/>
                        <a:t> V</a:t>
                      </a:r>
                      <a:endParaRPr lang="en-US" dirty="0"/>
                    </a:p>
                  </a:txBody>
                  <a:tcPr/>
                </a:tc>
                <a:tc>
                  <a:txBody>
                    <a:bodyPr/>
                    <a:lstStyle/>
                    <a:p>
                      <a:r>
                        <a:rPr lang="en-US" dirty="0" smtClean="0"/>
                        <a:t>Desiree N</a:t>
                      </a:r>
                      <a:endParaRPr lang="en-US" dirty="0"/>
                    </a:p>
                  </a:txBody>
                  <a:tcPr/>
                </a:tc>
                <a:tc>
                  <a:txBody>
                    <a:bodyPr/>
                    <a:lstStyle/>
                    <a:p>
                      <a:r>
                        <a:rPr lang="en-US" dirty="0" smtClean="0"/>
                        <a:t>Ricky G</a:t>
                      </a:r>
                      <a:endParaRPr lang="en-US" dirty="0"/>
                    </a:p>
                  </a:txBody>
                  <a:tcPr/>
                </a:tc>
                <a:tc>
                  <a:txBody>
                    <a:bodyPr/>
                    <a:lstStyle/>
                    <a:p>
                      <a:r>
                        <a:rPr lang="en-US" dirty="0" smtClean="0"/>
                        <a:t>Jonathan N</a:t>
                      </a:r>
                      <a:endParaRPr lang="en-US" dirty="0"/>
                    </a:p>
                  </a:txBody>
                  <a:tcPr/>
                </a:tc>
                <a:tc>
                  <a:txBody>
                    <a:bodyPr/>
                    <a:lstStyle/>
                    <a:p>
                      <a:r>
                        <a:rPr lang="en-US" dirty="0" smtClean="0"/>
                        <a:t>Sonia A</a:t>
                      </a:r>
                      <a:endParaRPr lang="en-US" dirty="0"/>
                    </a:p>
                  </a:txBody>
                  <a:tcPr/>
                </a:tc>
              </a:tr>
              <a:tr h="370840">
                <a:tc>
                  <a:txBody>
                    <a:bodyPr/>
                    <a:lstStyle/>
                    <a:p>
                      <a:r>
                        <a:rPr lang="en-US" dirty="0" smtClean="0"/>
                        <a:t>7</a:t>
                      </a:r>
                      <a:endParaRPr lang="en-US" dirty="0"/>
                    </a:p>
                  </a:txBody>
                  <a:tcPr/>
                </a:tc>
                <a:tc>
                  <a:txBody>
                    <a:bodyPr/>
                    <a:lstStyle/>
                    <a:p>
                      <a:r>
                        <a:rPr lang="en-US" dirty="0" smtClean="0"/>
                        <a:t>Diana V</a:t>
                      </a:r>
                      <a:endParaRPr lang="en-US" dirty="0"/>
                    </a:p>
                  </a:txBody>
                  <a:tcPr/>
                </a:tc>
                <a:tc>
                  <a:txBody>
                    <a:bodyPr/>
                    <a:lstStyle/>
                    <a:p>
                      <a:r>
                        <a:rPr lang="en-US" dirty="0" err="1" smtClean="0"/>
                        <a:t>Cinthia</a:t>
                      </a:r>
                      <a:r>
                        <a:rPr lang="en-US" dirty="0" smtClean="0"/>
                        <a:t> L</a:t>
                      </a:r>
                      <a:endParaRPr lang="en-US" dirty="0"/>
                    </a:p>
                  </a:txBody>
                  <a:tcPr/>
                </a:tc>
                <a:tc>
                  <a:txBody>
                    <a:bodyPr/>
                    <a:lstStyle/>
                    <a:p>
                      <a:r>
                        <a:rPr lang="en-US" dirty="0" smtClean="0"/>
                        <a:t>Elizabeth N</a:t>
                      </a:r>
                      <a:endParaRPr lang="en-US" dirty="0"/>
                    </a:p>
                  </a:txBody>
                  <a:tcPr/>
                </a:tc>
                <a:tc>
                  <a:txBody>
                    <a:bodyPr/>
                    <a:lstStyle/>
                    <a:p>
                      <a:r>
                        <a:rPr lang="en-US" dirty="0" smtClean="0"/>
                        <a:t>Rene S</a:t>
                      </a:r>
                      <a:endParaRPr lang="en-US" dirty="0"/>
                    </a:p>
                  </a:txBody>
                  <a:tcPr/>
                </a:tc>
                <a:tc>
                  <a:txBody>
                    <a:bodyPr/>
                    <a:lstStyle/>
                    <a:p>
                      <a:endParaRPr lang="en-US"/>
                    </a:p>
                  </a:txBody>
                  <a:tcPr/>
                </a:tc>
              </a:tr>
              <a:tr h="370840">
                <a:tc>
                  <a:txBody>
                    <a:bodyPr/>
                    <a:lstStyle/>
                    <a:p>
                      <a:r>
                        <a:rPr lang="en-US" dirty="0" smtClean="0"/>
                        <a:t>8</a:t>
                      </a:r>
                      <a:endParaRPr lang="en-US" dirty="0"/>
                    </a:p>
                  </a:txBody>
                  <a:tcPr/>
                </a:tc>
                <a:tc>
                  <a:txBody>
                    <a:bodyPr/>
                    <a:lstStyle/>
                    <a:p>
                      <a:r>
                        <a:rPr lang="en-US" dirty="0" err="1" smtClean="0"/>
                        <a:t>Perla</a:t>
                      </a:r>
                      <a:r>
                        <a:rPr lang="en-US" dirty="0" smtClean="0"/>
                        <a:t> M</a:t>
                      </a:r>
                      <a:endParaRPr lang="en-US" dirty="0"/>
                    </a:p>
                  </a:txBody>
                  <a:tcPr/>
                </a:tc>
                <a:tc>
                  <a:txBody>
                    <a:bodyPr/>
                    <a:lstStyle/>
                    <a:p>
                      <a:r>
                        <a:rPr lang="en-US" dirty="0" smtClean="0"/>
                        <a:t>Anthony L</a:t>
                      </a:r>
                      <a:endParaRPr lang="en-US" dirty="0"/>
                    </a:p>
                  </a:txBody>
                  <a:tcPr/>
                </a:tc>
                <a:tc>
                  <a:txBody>
                    <a:bodyPr/>
                    <a:lstStyle/>
                    <a:p>
                      <a:r>
                        <a:rPr lang="en-US" dirty="0" smtClean="0"/>
                        <a:t>Karina V</a:t>
                      </a:r>
                      <a:endParaRPr lang="en-US" dirty="0"/>
                    </a:p>
                  </a:txBody>
                  <a:tcPr/>
                </a:tc>
                <a:tc>
                  <a:txBody>
                    <a:bodyPr/>
                    <a:lstStyle/>
                    <a:p>
                      <a:r>
                        <a:rPr lang="en-US" dirty="0" err="1" smtClean="0"/>
                        <a:t>Oswaldo</a:t>
                      </a:r>
                      <a:r>
                        <a:rPr lang="en-US" dirty="0" smtClean="0"/>
                        <a:t> D</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27057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1838</TotalTime>
  <Words>506</Words>
  <Application>Microsoft Macintosh PowerPoint</Application>
  <PresentationFormat>On-screen Show (4:3)</PresentationFormat>
  <Paragraphs>142</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Opulent</vt:lpstr>
      <vt:lpstr>Do Now:</vt:lpstr>
      <vt:lpstr>Group-Work Projects</vt:lpstr>
      <vt:lpstr>What Abilities are needed to create a song?</vt:lpstr>
      <vt:lpstr>Roles</vt:lpstr>
      <vt:lpstr>Norms</vt:lpstr>
      <vt:lpstr>The Task</vt:lpstr>
      <vt:lpstr>Groups Period 5</vt:lpstr>
      <vt:lpstr>Groups Period 6</vt:lpstr>
    </vt:vector>
  </TitlesOfParts>
  <Company>San Jose Collegiate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agreenwald</dc:creator>
  <cp:lastModifiedBy>Alicia Greenwald</cp:lastModifiedBy>
  <cp:revision>82</cp:revision>
  <dcterms:created xsi:type="dcterms:W3CDTF">2014-09-07T16:56:18Z</dcterms:created>
  <dcterms:modified xsi:type="dcterms:W3CDTF">2014-09-07T18:24:40Z</dcterms:modified>
</cp:coreProperties>
</file>